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2B4A4-152F-4941-9A29-2E76B639F756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24790-2656-524A-B9D8-FE2690820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441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ksu</a:t>
            </a:r>
            <a:r>
              <a:rPr lang="en-US" dirty="0"/>
              <a:t>-is/Business-Name-Gen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24790-2656-524A-B9D8-FE2690820A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51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71407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79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404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933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453251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73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496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13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646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405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95712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DA8C3033-69B1-AA4D-B243-E3675AA4361D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C96E2F3C-05C9-F149-ADA4-D2452C2DEBB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59703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18BD858-0B50-514B-B4D2-2D09C2FF03D0}"/>
              </a:ext>
            </a:extLst>
          </p:cNvPr>
          <p:cNvSpPr txBox="1">
            <a:spLocks/>
          </p:cNvSpPr>
          <p:nvPr/>
        </p:nvSpPr>
        <p:spPr>
          <a:xfrm>
            <a:off x="983235" y="1575449"/>
            <a:ext cx="10225530" cy="7913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chemeClr val="tx1"/>
                </a:solidFill>
              </a:rPr>
              <a:t>Business Name Generator 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8E60B1E-11BB-F549-9A9C-22A9A7F96670}"/>
              </a:ext>
            </a:extLst>
          </p:cNvPr>
          <p:cNvSpPr txBox="1">
            <a:spLocks/>
          </p:cNvSpPr>
          <p:nvPr/>
        </p:nvSpPr>
        <p:spPr>
          <a:xfrm>
            <a:off x="1307879" y="2373059"/>
            <a:ext cx="9576242" cy="791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</a:rPr>
              <a:t>Team members: Anthony Bailey &amp; Ayo Ajani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513A53-9864-CE42-862B-9FCA64537866}"/>
              </a:ext>
            </a:extLst>
          </p:cNvPr>
          <p:cNvSpPr txBox="1"/>
          <p:nvPr/>
        </p:nvSpPr>
        <p:spPr>
          <a:xfrm>
            <a:off x="2726947" y="3151882"/>
            <a:ext cx="673810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Generates new company names for business owners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C573F4-1B41-3947-B315-81904EBA8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9374" y="0"/>
            <a:ext cx="2612626" cy="176441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39000" dir="5400000" sy="-100000" algn="bl" rotWithShape="0"/>
            <a:softEdge rad="127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B5A746-18CC-7F4E-82C0-145897DBC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235" y="3942246"/>
            <a:ext cx="3198955" cy="29845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  <a:softEdge rad="215900"/>
          </a:effectLst>
        </p:spPr>
      </p:pic>
    </p:spTree>
    <p:extLst>
      <p:ext uri="{BB962C8B-B14F-4D97-AF65-F5344CB8AC3E}">
        <p14:creationId xmlns:p14="http://schemas.microsoft.com/office/powerpoint/2010/main" val="160616097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{1D637E11-2D3E-F743-BCDE-B318C70D7144}tf10001072</Template>
  <TotalTime>3</TotalTime>
  <Words>28</Words>
  <Application>Microsoft Macintosh PowerPoint</Application>
  <PresentationFormat>Widescreen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Franklin Gothic Book</vt:lpstr>
      <vt:lpstr>Crop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2019-11-19T02:20:48Z</dcterms:created>
  <dcterms:modified xsi:type="dcterms:W3CDTF">2019-11-19T02:54:56Z</dcterms:modified>
</cp:coreProperties>
</file>

<file path=docProps/thumbnail.jpeg>
</file>